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CAC-F982-4C6B-9DE4-E74DCDE46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4EDD-BB85-4A9F-98D7-4C370C588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7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CAC-F982-4C6B-9DE4-E74DCDE46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4EDD-BB85-4A9F-98D7-4C370C588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CAC-F982-4C6B-9DE4-E74DCDE46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4EDD-BB85-4A9F-98D7-4C370C588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2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CAC-F982-4C6B-9DE4-E74DCDE46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4EDD-BB85-4A9F-98D7-4C370C588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CAC-F982-4C6B-9DE4-E74DCDE46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4EDD-BB85-4A9F-98D7-4C370C588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9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CAC-F982-4C6B-9DE4-E74DCDE46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4EDD-BB85-4A9F-98D7-4C370C588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CAC-F982-4C6B-9DE4-E74DCDE46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4EDD-BB85-4A9F-98D7-4C370C588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9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CAC-F982-4C6B-9DE4-E74DCDE46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4EDD-BB85-4A9F-98D7-4C370C588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4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CAC-F982-4C6B-9DE4-E74DCDE46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4EDD-BB85-4A9F-98D7-4C370C588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0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CAC-F982-4C6B-9DE4-E74DCDE46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4EDD-BB85-4A9F-98D7-4C370C588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2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CAC-F982-4C6B-9DE4-E74DCDE46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4EDD-BB85-4A9F-98D7-4C370C588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1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A1CAC-F982-4C6B-9DE4-E74DCDE46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24EDD-BB85-4A9F-98D7-4C370C588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7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0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0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1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98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9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3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63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70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6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9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3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0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8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8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2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9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2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7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Sanjoy Pal</dc:creator>
  <cp:lastModifiedBy>Dr. Sanjoy Pal</cp:lastModifiedBy>
  <cp:revision>1</cp:revision>
  <dcterms:created xsi:type="dcterms:W3CDTF">2021-01-03T15:12:18Z</dcterms:created>
  <dcterms:modified xsi:type="dcterms:W3CDTF">2021-01-03T15:15:30Z</dcterms:modified>
</cp:coreProperties>
</file>